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spc="300" dirty="0" smtClean="0">
                <a:solidFill>
                  <a:srgbClr val="00B0F0"/>
                </a:solidFill>
                <a:latin typeface="Edwardian Script ITC" pitchFamily="66" charset="0"/>
              </a:rPr>
              <a:t>Congratulations</a:t>
            </a:r>
            <a:endParaRPr lang="en-US" sz="6000" b="1" spc="300" dirty="0">
              <a:solidFill>
                <a:srgbClr val="00B0F0"/>
              </a:solidFill>
              <a:latin typeface="Edwardian Script ITC" pitchFamily="66" charset="0"/>
            </a:endParaRPr>
          </a:p>
        </p:txBody>
      </p:sp>
      <p:pic>
        <p:nvPicPr>
          <p:cNvPr id="6" name="Content Placeholder 5" descr="WhatsApp Image 2024-02-08 at 10.23.17 AM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4267200" cy="3810000"/>
          </a:xfrm>
        </p:spPr>
      </p:pic>
      <p:pic>
        <p:nvPicPr>
          <p:cNvPr id="7" name="Picture 6" descr="WhatsApp Image 2024-02-08 at 10.23.17 AM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981200"/>
            <a:ext cx="4191000" cy="381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Congratulations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sspm</dc:creator>
  <cp:lastModifiedBy>sspm</cp:lastModifiedBy>
  <cp:revision>2</cp:revision>
  <dcterms:created xsi:type="dcterms:W3CDTF">2006-08-16T00:00:00Z</dcterms:created>
  <dcterms:modified xsi:type="dcterms:W3CDTF">2024-02-08T05:12:41Z</dcterms:modified>
</cp:coreProperties>
</file>